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6" r:id="rId5"/>
    <p:sldId id="25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2200" y="4102675"/>
            <a:ext cx="8781300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4181"/>
              </a:buClr>
              <a:buSzPts val="3000"/>
              <a:buFont typeface="Barlow"/>
              <a:buNone/>
              <a:defRPr sz="3000" b="1">
                <a:solidFill>
                  <a:srgbClr val="28418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311700" y="1253025"/>
            <a:ext cx="8520600" cy="30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212200" y="4102675"/>
            <a:ext cx="8781300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92127"/>
              </a:buClr>
              <a:buSzPts val="3000"/>
              <a:buFont typeface="Barlow"/>
              <a:buNone/>
              <a:defRPr sz="3000" b="1">
                <a:solidFill>
                  <a:srgbClr val="D92127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sz="3500" b="1">
                <a:solidFill>
                  <a:srgbClr val="3331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4181"/>
              </a:buClr>
              <a:buSzPts val="2800"/>
              <a:buFont typeface="Barlow"/>
              <a:buNone/>
              <a:defRPr sz="2800" b="1">
                <a:solidFill>
                  <a:srgbClr val="28418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11700" y="990300"/>
            <a:ext cx="8520600" cy="3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311700" y="1222725"/>
            <a:ext cx="3999900" cy="31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2"/>
          </p:nvPr>
        </p:nvSpPr>
        <p:spPr>
          <a:xfrm>
            <a:off x="4832400" y="1222725"/>
            <a:ext cx="3999900" cy="31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288825" y="131375"/>
            <a:ext cx="33792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88825" y="1212625"/>
            <a:ext cx="3561300" cy="309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ubTitle" idx="1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body" idx="1"/>
          </p:nvPr>
        </p:nvSpPr>
        <p:spPr>
          <a:xfrm>
            <a:off x="140250" y="37726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84181"/>
              </a:buClr>
              <a:buSzPts val="2800"/>
              <a:buFont typeface="Barlow"/>
              <a:buNone/>
              <a:defRPr sz="2800" b="1">
                <a:solidFill>
                  <a:srgbClr val="28418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990300"/>
            <a:ext cx="8520600" cy="3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ctrTitle"/>
          </p:nvPr>
        </p:nvSpPr>
        <p:spPr>
          <a:xfrm>
            <a:off x="212200" y="4102675"/>
            <a:ext cx="8781300" cy="8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311700" y="141475"/>
            <a:ext cx="6711300" cy="6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72F91"/>
                </a:solidFill>
              </a:rPr>
              <a:t>WRITE TITLE HERE</a:t>
            </a:r>
            <a:endParaRPr sz="2800">
              <a:solidFill>
                <a:srgbClr val="472F91"/>
              </a:solidFill>
            </a:endParaRPr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1"/>
          </p:nvPr>
        </p:nvSpPr>
        <p:spPr>
          <a:xfrm>
            <a:off x="311700" y="990300"/>
            <a:ext cx="8520600" cy="33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647931-DAD8-4249-A686-81B6C91E0C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6454B-AD76-4706-A683-FEE45945D9A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3.xml><?xml version="1.0" encoding="utf-8"?>
<ds:datastoreItem xmlns:ds="http://schemas.openxmlformats.org/officeDocument/2006/customXml" ds:itemID="{74930125-481B-48F6-8B8F-A2E5480BB2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WRITE TITLE HERE</vt:lpstr>
      <vt:lpstr>WRITE TITLE 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2026-07-13T13:09:28Z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